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98B168-D798-4161-9C9F-7AF9B3ECC592}" v="33" dt="2023-01-29T08:22:28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25" autoAdjust="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A9BC34-48B2-41BA-833D-3B7FFE0268A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F46F1A3-7E97-4312-BBEE-DD09BF3C0712}">
      <dgm:prSet/>
      <dgm:spPr/>
      <dgm:t>
        <a:bodyPr/>
        <a:lstStyle/>
        <a:p>
          <a:r>
            <a:rPr lang="en-US" dirty="0"/>
            <a:t>Access control</a:t>
          </a:r>
        </a:p>
      </dgm:t>
    </dgm:pt>
    <dgm:pt modelId="{39FD61C6-2670-49F4-8181-D1AD52A70239}" type="parTrans" cxnId="{F33292EA-4501-4C76-8ADF-A0ADF59CA400}">
      <dgm:prSet/>
      <dgm:spPr/>
      <dgm:t>
        <a:bodyPr/>
        <a:lstStyle/>
        <a:p>
          <a:endParaRPr lang="en-US"/>
        </a:p>
      </dgm:t>
    </dgm:pt>
    <dgm:pt modelId="{1722149B-072F-4488-8658-E5B10CDDBF5C}" type="sibTrans" cxnId="{F33292EA-4501-4C76-8ADF-A0ADF59CA400}">
      <dgm:prSet/>
      <dgm:spPr/>
      <dgm:t>
        <a:bodyPr/>
        <a:lstStyle/>
        <a:p>
          <a:endParaRPr lang="en-US"/>
        </a:p>
      </dgm:t>
    </dgm:pt>
    <dgm:pt modelId="{02651F2C-6426-418C-BF0D-322B5760A942}">
      <dgm:prSet/>
      <dgm:spPr/>
      <dgm:t>
        <a:bodyPr/>
        <a:lstStyle/>
        <a:p>
          <a:r>
            <a:rPr lang="en-US" dirty="0"/>
            <a:t>Doing CRUD operations related to books</a:t>
          </a:r>
        </a:p>
      </dgm:t>
    </dgm:pt>
    <dgm:pt modelId="{4B2592CA-26C0-4288-B48E-4BCA57330FE5}" type="parTrans" cxnId="{CA429A77-A9B2-4CF5-BC77-DD60FC146C8C}">
      <dgm:prSet/>
      <dgm:spPr/>
      <dgm:t>
        <a:bodyPr/>
        <a:lstStyle/>
        <a:p>
          <a:endParaRPr lang="en-US"/>
        </a:p>
      </dgm:t>
    </dgm:pt>
    <dgm:pt modelId="{5F5D06DC-A23E-41EC-82B0-B66CA252375B}" type="sibTrans" cxnId="{CA429A77-A9B2-4CF5-BC77-DD60FC146C8C}">
      <dgm:prSet/>
      <dgm:spPr/>
      <dgm:t>
        <a:bodyPr/>
        <a:lstStyle/>
        <a:p>
          <a:endParaRPr lang="en-US"/>
        </a:p>
      </dgm:t>
    </dgm:pt>
    <dgm:pt modelId="{EE3F8C22-4FD4-444B-B978-B3AF35B52895}">
      <dgm:prSet/>
      <dgm:spPr/>
      <dgm:t>
        <a:bodyPr/>
        <a:lstStyle/>
        <a:p>
          <a:r>
            <a:rPr lang="en-US" dirty="0"/>
            <a:t>Check the book counts</a:t>
          </a:r>
        </a:p>
      </dgm:t>
    </dgm:pt>
    <dgm:pt modelId="{030F568A-3965-41FA-8E4A-0A3BB4B3A760}" type="parTrans" cxnId="{D2995597-9B9E-462F-8385-124CB5ADEF41}">
      <dgm:prSet/>
      <dgm:spPr/>
      <dgm:t>
        <a:bodyPr/>
        <a:lstStyle/>
        <a:p>
          <a:endParaRPr lang="en-US"/>
        </a:p>
      </dgm:t>
    </dgm:pt>
    <dgm:pt modelId="{A52F1431-6869-41B0-8E40-CC8E083E7D8B}" type="sibTrans" cxnId="{D2995597-9B9E-462F-8385-124CB5ADEF41}">
      <dgm:prSet/>
      <dgm:spPr/>
      <dgm:t>
        <a:bodyPr/>
        <a:lstStyle/>
        <a:p>
          <a:endParaRPr lang="en-US"/>
        </a:p>
      </dgm:t>
    </dgm:pt>
    <dgm:pt modelId="{0E3230AD-9416-4514-AAB1-3A1113BD54D6}" type="pres">
      <dgm:prSet presAssocID="{08A9BC34-48B2-41BA-833D-3B7FFE0268A4}" presName="Name0" presStyleCnt="0">
        <dgm:presLayoutVars>
          <dgm:dir/>
          <dgm:animLvl val="lvl"/>
          <dgm:resizeHandles val="exact"/>
        </dgm:presLayoutVars>
      </dgm:prSet>
      <dgm:spPr/>
    </dgm:pt>
    <dgm:pt modelId="{ED0B7D90-F8A9-4A70-82C2-14E8C279A60A}" type="pres">
      <dgm:prSet presAssocID="{EF46F1A3-7E97-4312-BBEE-DD09BF3C0712}" presName="linNode" presStyleCnt="0"/>
      <dgm:spPr/>
    </dgm:pt>
    <dgm:pt modelId="{5A853733-004A-45A6-9D12-025DBD351390}" type="pres">
      <dgm:prSet presAssocID="{EF46F1A3-7E97-4312-BBEE-DD09BF3C0712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7EF94005-B553-4B41-B3BB-41745F4CDC4A}" type="pres">
      <dgm:prSet presAssocID="{1722149B-072F-4488-8658-E5B10CDDBF5C}" presName="sp" presStyleCnt="0"/>
      <dgm:spPr/>
    </dgm:pt>
    <dgm:pt modelId="{3CBC0F02-8AB7-49BF-9F21-0F05AC450328}" type="pres">
      <dgm:prSet presAssocID="{02651F2C-6426-418C-BF0D-322B5760A942}" presName="linNode" presStyleCnt="0"/>
      <dgm:spPr/>
    </dgm:pt>
    <dgm:pt modelId="{B72A0D2D-023D-4197-AD5D-CFFE0C095202}" type="pres">
      <dgm:prSet presAssocID="{02651F2C-6426-418C-BF0D-322B5760A942}" presName="parentText" presStyleLbl="node1" presStyleIdx="1" presStyleCnt="3" custScaleX="333729">
        <dgm:presLayoutVars>
          <dgm:chMax val="1"/>
          <dgm:bulletEnabled val="1"/>
        </dgm:presLayoutVars>
      </dgm:prSet>
      <dgm:spPr/>
    </dgm:pt>
    <dgm:pt modelId="{E95778E8-1915-4444-AC20-BA43A06CE7DA}" type="pres">
      <dgm:prSet presAssocID="{5F5D06DC-A23E-41EC-82B0-B66CA252375B}" presName="sp" presStyleCnt="0"/>
      <dgm:spPr/>
    </dgm:pt>
    <dgm:pt modelId="{11C36306-C40D-4E0D-BC7B-C1C04F9BB8FE}" type="pres">
      <dgm:prSet presAssocID="{EE3F8C22-4FD4-444B-B978-B3AF35B52895}" presName="linNode" presStyleCnt="0"/>
      <dgm:spPr/>
    </dgm:pt>
    <dgm:pt modelId="{121E9EE7-EFAE-42AE-9212-26EAC447230F}" type="pres">
      <dgm:prSet presAssocID="{EE3F8C22-4FD4-444B-B978-B3AF35B52895}" presName="parentText" presStyleLbl="node1" presStyleIdx="2" presStyleCnt="3" custScaleX="277778">
        <dgm:presLayoutVars>
          <dgm:chMax val="1"/>
          <dgm:bulletEnabled val="1"/>
        </dgm:presLayoutVars>
      </dgm:prSet>
      <dgm:spPr/>
    </dgm:pt>
  </dgm:ptLst>
  <dgm:cxnLst>
    <dgm:cxn modelId="{18679C0C-EF49-4513-B327-F3AD550DDD40}" type="presOf" srcId="{02651F2C-6426-418C-BF0D-322B5760A942}" destId="{B72A0D2D-023D-4197-AD5D-CFFE0C095202}" srcOrd="0" destOrd="0" presId="urn:microsoft.com/office/officeart/2005/8/layout/vList5"/>
    <dgm:cxn modelId="{8929EE6F-A8DD-4964-8323-5A99CA21B5E2}" type="presOf" srcId="{EF46F1A3-7E97-4312-BBEE-DD09BF3C0712}" destId="{5A853733-004A-45A6-9D12-025DBD351390}" srcOrd="0" destOrd="0" presId="urn:microsoft.com/office/officeart/2005/8/layout/vList5"/>
    <dgm:cxn modelId="{CA429A77-A9B2-4CF5-BC77-DD60FC146C8C}" srcId="{08A9BC34-48B2-41BA-833D-3B7FFE0268A4}" destId="{02651F2C-6426-418C-BF0D-322B5760A942}" srcOrd="1" destOrd="0" parTransId="{4B2592CA-26C0-4288-B48E-4BCA57330FE5}" sibTransId="{5F5D06DC-A23E-41EC-82B0-B66CA252375B}"/>
    <dgm:cxn modelId="{D2995597-9B9E-462F-8385-124CB5ADEF41}" srcId="{08A9BC34-48B2-41BA-833D-3B7FFE0268A4}" destId="{EE3F8C22-4FD4-444B-B978-B3AF35B52895}" srcOrd="2" destOrd="0" parTransId="{030F568A-3965-41FA-8E4A-0A3BB4B3A760}" sibTransId="{A52F1431-6869-41B0-8E40-CC8E083E7D8B}"/>
    <dgm:cxn modelId="{F45FC5A4-BE7D-4788-942F-3AE45490663B}" type="presOf" srcId="{EE3F8C22-4FD4-444B-B978-B3AF35B52895}" destId="{121E9EE7-EFAE-42AE-9212-26EAC447230F}" srcOrd="0" destOrd="0" presId="urn:microsoft.com/office/officeart/2005/8/layout/vList5"/>
    <dgm:cxn modelId="{2A8960A5-4753-4F7B-84F4-39FBBBE1E2CF}" type="presOf" srcId="{08A9BC34-48B2-41BA-833D-3B7FFE0268A4}" destId="{0E3230AD-9416-4514-AAB1-3A1113BD54D6}" srcOrd="0" destOrd="0" presId="urn:microsoft.com/office/officeart/2005/8/layout/vList5"/>
    <dgm:cxn modelId="{F33292EA-4501-4C76-8ADF-A0ADF59CA400}" srcId="{08A9BC34-48B2-41BA-833D-3B7FFE0268A4}" destId="{EF46F1A3-7E97-4312-BBEE-DD09BF3C0712}" srcOrd="0" destOrd="0" parTransId="{39FD61C6-2670-49F4-8181-D1AD52A70239}" sibTransId="{1722149B-072F-4488-8658-E5B10CDDBF5C}"/>
    <dgm:cxn modelId="{609DF423-EDAF-4918-89AD-BC16BC704BDB}" type="presParOf" srcId="{0E3230AD-9416-4514-AAB1-3A1113BD54D6}" destId="{ED0B7D90-F8A9-4A70-82C2-14E8C279A60A}" srcOrd="0" destOrd="0" presId="urn:microsoft.com/office/officeart/2005/8/layout/vList5"/>
    <dgm:cxn modelId="{CCB42917-6446-4BA8-A504-18280D665801}" type="presParOf" srcId="{ED0B7D90-F8A9-4A70-82C2-14E8C279A60A}" destId="{5A853733-004A-45A6-9D12-025DBD351390}" srcOrd="0" destOrd="0" presId="urn:microsoft.com/office/officeart/2005/8/layout/vList5"/>
    <dgm:cxn modelId="{AF91E75F-3B4A-44FF-8793-7C274F6934E3}" type="presParOf" srcId="{0E3230AD-9416-4514-AAB1-3A1113BD54D6}" destId="{7EF94005-B553-4B41-B3BB-41745F4CDC4A}" srcOrd="1" destOrd="0" presId="urn:microsoft.com/office/officeart/2005/8/layout/vList5"/>
    <dgm:cxn modelId="{105F690E-94E2-4F53-8B9B-AB95F86C1BCB}" type="presParOf" srcId="{0E3230AD-9416-4514-AAB1-3A1113BD54D6}" destId="{3CBC0F02-8AB7-49BF-9F21-0F05AC450328}" srcOrd="2" destOrd="0" presId="urn:microsoft.com/office/officeart/2005/8/layout/vList5"/>
    <dgm:cxn modelId="{8181AA82-8E47-4CDF-BE3B-00FFA940427A}" type="presParOf" srcId="{3CBC0F02-8AB7-49BF-9F21-0F05AC450328}" destId="{B72A0D2D-023D-4197-AD5D-CFFE0C095202}" srcOrd="0" destOrd="0" presId="urn:microsoft.com/office/officeart/2005/8/layout/vList5"/>
    <dgm:cxn modelId="{6358F0B2-EA11-43EC-ABA5-0BACB9EC4F9A}" type="presParOf" srcId="{0E3230AD-9416-4514-AAB1-3A1113BD54D6}" destId="{E95778E8-1915-4444-AC20-BA43A06CE7DA}" srcOrd="3" destOrd="0" presId="urn:microsoft.com/office/officeart/2005/8/layout/vList5"/>
    <dgm:cxn modelId="{56317406-9BB0-4163-B657-023584ADFF0A}" type="presParOf" srcId="{0E3230AD-9416-4514-AAB1-3A1113BD54D6}" destId="{11C36306-C40D-4E0D-BC7B-C1C04F9BB8FE}" srcOrd="4" destOrd="0" presId="urn:microsoft.com/office/officeart/2005/8/layout/vList5"/>
    <dgm:cxn modelId="{DF9B5EB4-BEB0-461C-B96B-F8932455687A}" type="presParOf" srcId="{11C36306-C40D-4E0D-BC7B-C1C04F9BB8FE}" destId="{121E9EE7-EFAE-42AE-9212-26EAC447230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8F3578-153A-4F1C-AD12-7985DFFB16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44EB4C-C27C-41A7-87F7-A8592086BC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>
              <a:solidFill>
                <a:schemeClr val="accent4">
                  <a:lumMod val="40000"/>
                  <a:lumOff val="60000"/>
                </a:schemeClr>
              </a:solidFill>
            </a:rPr>
            <a:t>Improve efficiency.</a:t>
          </a:r>
        </a:p>
      </dgm:t>
    </dgm:pt>
    <dgm:pt modelId="{E5EA1674-CC47-4DF4-878F-C0B01297226C}" type="parTrans" cxnId="{7394865B-DCAE-47B5-8E54-7CC93551224F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457DB3FC-E39E-4221-AAF8-9A56E38652B6}" type="sibTrans" cxnId="{7394865B-DCAE-47B5-8E54-7CC93551224F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09E1E3C4-EB2F-4092-BF2D-40C9C29F32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>
              <a:solidFill>
                <a:schemeClr val="accent4">
                  <a:lumMod val="40000"/>
                  <a:lumOff val="60000"/>
                </a:schemeClr>
              </a:solidFill>
            </a:rPr>
            <a:t>Better organization.</a:t>
          </a:r>
        </a:p>
      </dgm:t>
    </dgm:pt>
    <dgm:pt modelId="{4297F9E8-6634-4300-8962-80676EA81BBA}" type="parTrans" cxnId="{299EC293-7673-432D-87CF-59B182650B6E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B990B965-0BEE-47BE-AB9C-F0D4C3D7599B}" type="sibTrans" cxnId="{299EC293-7673-432D-87CF-59B182650B6E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3140BA65-9847-4CC8-AB92-59E0352CF2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>
              <a:solidFill>
                <a:schemeClr val="accent4">
                  <a:lumMod val="40000"/>
                  <a:lumOff val="60000"/>
                </a:schemeClr>
              </a:solidFill>
            </a:rPr>
            <a:t>Increase security.</a:t>
          </a:r>
        </a:p>
      </dgm:t>
    </dgm:pt>
    <dgm:pt modelId="{EA9045BD-50A4-47EA-89F7-C1FCF1F4689A}" type="parTrans" cxnId="{9183368B-E6E5-4AD4-9554-3639917001D7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AF0A6D54-04AC-4727-BB6F-9B666EF3265C}" type="sibTrans" cxnId="{9183368B-E6E5-4AD4-9554-3639917001D7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4A712B35-608C-4522-BBC4-41A5CB8309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>
              <a:solidFill>
                <a:schemeClr val="accent4">
                  <a:lumMod val="40000"/>
                  <a:lumOff val="60000"/>
                </a:schemeClr>
              </a:solidFill>
            </a:rPr>
            <a:t>Cost effective.</a:t>
          </a:r>
        </a:p>
      </dgm:t>
    </dgm:pt>
    <dgm:pt modelId="{847A9176-0305-44AA-BE51-DEE10E077B43}" type="parTrans" cxnId="{D2F5B097-09BD-4A6A-8505-486116A8B432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764BB89B-2434-43A0-9D8B-F4661F53EB2C}" type="sibTrans" cxnId="{D2F5B097-09BD-4A6A-8505-486116A8B432}">
      <dgm:prSet/>
      <dgm:spPr/>
      <dgm:t>
        <a:bodyPr/>
        <a:lstStyle/>
        <a:p>
          <a:endParaRPr lang="en-US" sz="36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A0E1EA51-80ED-45F4-9025-FFF198E34CEC}" type="pres">
      <dgm:prSet presAssocID="{668F3578-153A-4F1C-AD12-7985DFFB1667}" presName="root" presStyleCnt="0">
        <dgm:presLayoutVars>
          <dgm:dir/>
          <dgm:resizeHandles val="exact"/>
        </dgm:presLayoutVars>
      </dgm:prSet>
      <dgm:spPr/>
    </dgm:pt>
    <dgm:pt modelId="{AAA3F906-BFD2-4AA2-B7EA-3DF13C280A67}" type="pres">
      <dgm:prSet presAssocID="{5044EB4C-C27C-41A7-87F7-A8592086BC16}" presName="compNode" presStyleCnt="0"/>
      <dgm:spPr/>
    </dgm:pt>
    <dgm:pt modelId="{72E0642F-85B1-4527-9F0B-87B1D3F481A8}" type="pres">
      <dgm:prSet presAssocID="{5044EB4C-C27C-41A7-87F7-A8592086BC16}" presName="bgRect" presStyleLbl="bgShp" presStyleIdx="0" presStyleCnt="4" custLinFactNeighborX="-173" custLinFactNeighborY="-197"/>
      <dgm:spPr/>
    </dgm:pt>
    <dgm:pt modelId="{712503A2-7ED4-4B82-8CF3-9A73480401F6}" type="pres">
      <dgm:prSet presAssocID="{5044EB4C-C27C-41A7-87F7-A8592086BC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65C04F5-572F-495F-A975-32B0D38C829D}" type="pres">
      <dgm:prSet presAssocID="{5044EB4C-C27C-41A7-87F7-A8592086BC16}" presName="spaceRect" presStyleCnt="0"/>
      <dgm:spPr/>
    </dgm:pt>
    <dgm:pt modelId="{08910E5A-CEAB-487D-86CA-BFBD0B88BF7B}" type="pres">
      <dgm:prSet presAssocID="{5044EB4C-C27C-41A7-87F7-A8592086BC16}" presName="parTx" presStyleLbl="revTx" presStyleIdx="0" presStyleCnt="4">
        <dgm:presLayoutVars>
          <dgm:chMax val="0"/>
          <dgm:chPref val="0"/>
        </dgm:presLayoutVars>
      </dgm:prSet>
      <dgm:spPr/>
    </dgm:pt>
    <dgm:pt modelId="{C0FD3533-72E5-4FA0-AE66-617F60D81DA4}" type="pres">
      <dgm:prSet presAssocID="{457DB3FC-E39E-4221-AAF8-9A56E38652B6}" presName="sibTrans" presStyleCnt="0"/>
      <dgm:spPr/>
    </dgm:pt>
    <dgm:pt modelId="{D7CE1232-828B-471F-97E4-9AA2A4B27D65}" type="pres">
      <dgm:prSet presAssocID="{09E1E3C4-EB2F-4092-BF2D-40C9C29F326F}" presName="compNode" presStyleCnt="0"/>
      <dgm:spPr/>
    </dgm:pt>
    <dgm:pt modelId="{691B1609-4576-4C8F-AE7F-81AB965138CE}" type="pres">
      <dgm:prSet presAssocID="{09E1E3C4-EB2F-4092-BF2D-40C9C29F326F}" presName="bgRect" presStyleLbl="bgShp" presStyleIdx="1" presStyleCnt="4"/>
      <dgm:spPr/>
    </dgm:pt>
    <dgm:pt modelId="{7A00B164-347F-4893-AA9B-CF61FC057A32}" type="pres">
      <dgm:prSet presAssocID="{09E1E3C4-EB2F-4092-BF2D-40C9C29F32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7FCE5AF5-4170-4C25-B34A-79E95A0F9510}" type="pres">
      <dgm:prSet presAssocID="{09E1E3C4-EB2F-4092-BF2D-40C9C29F326F}" presName="spaceRect" presStyleCnt="0"/>
      <dgm:spPr/>
    </dgm:pt>
    <dgm:pt modelId="{5C3325C7-C823-4BA7-8E5F-C45EA44948D2}" type="pres">
      <dgm:prSet presAssocID="{09E1E3C4-EB2F-4092-BF2D-40C9C29F326F}" presName="parTx" presStyleLbl="revTx" presStyleIdx="1" presStyleCnt="4">
        <dgm:presLayoutVars>
          <dgm:chMax val="0"/>
          <dgm:chPref val="0"/>
        </dgm:presLayoutVars>
      </dgm:prSet>
      <dgm:spPr/>
    </dgm:pt>
    <dgm:pt modelId="{07DD6E71-9E78-45CD-9F6F-9ABEEC39A975}" type="pres">
      <dgm:prSet presAssocID="{B990B965-0BEE-47BE-AB9C-F0D4C3D7599B}" presName="sibTrans" presStyleCnt="0"/>
      <dgm:spPr/>
    </dgm:pt>
    <dgm:pt modelId="{AE35919C-FBEC-481B-A680-52973C8BF900}" type="pres">
      <dgm:prSet presAssocID="{3140BA65-9847-4CC8-AB92-59E0352CF21E}" presName="compNode" presStyleCnt="0"/>
      <dgm:spPr/>
    </dgm:pt>
    <dgm:pt modelId="{31FDF807-583A-4B68-80AC-8E3DF1498F81}" type="pres">
      <dgm:prSet presAssocID="{3140BA65-9847-4CC8-AB92-59E0352CF21E}" presName="bgRect" presStyleLbl="bgShp" presStyleIdx="2" presStyleCnt="4"/>
      <dgm:spPr/>
    </dgm:pt>
    <dgm:pt modelId="{17A32CEE-A9E1-4105-9FF3-4F9B2E9BBCA8}" type="pres">
      <dgm:prSet presAssocID="{3140BA65-9847-4CC8-AB92-59E0352CF2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233D014-1C6B-4DFE-A25B-D034490FF7DE}" type="pres">
      <dgm:prSet presAssocID="{3140BA65-9847-4CC8-AB92-59E0352CF21E}" presName="spaceRect" presStyleCnt="0"/>
      <dgm:spPr/>
    </dgm:pt>
    <dgm:pt modelId="{EC54CA2A-6419-4CC5-89EA-C3CF25F7A865}" type="pres">
      <dgm:prSet presAssocID="{3140BA65-9847-4CC8-AB92-59E0352CF21E}" presName="parTx" presStyleLbl="revTx" presStyleIdx="2" presStyleCnt="4">
        <dgm:presLayoutVars>
          <dgm:chMax val="0"/>
          <dgm:chPref val="0"/>
        </dgm:presLayoutVars>
      </dgm:prSet>
      <dgm:spPr/>
    </dgm:pt>
    <dgm:pt modelId="{730765D5-56B2-4222-B4C1-08614FFAAA96}" type="pres">
      <dgm:prSet presAssocID="{AF0A6D54-04AC-4727-BB6F-9B666EF3265C}" presName="sibTrans" presStyleCnt="0"/>
      <dgm:spPr/>
    </dgm:pt>
    <dgm:pt modelId="{43A2FEB1-3962-4BBE-BEBD-53F78DF10D9F}" type="pres">
      <dgm:prSet presAssocID="{4A712B35-608C-4522-BBC4-41A5CB83096A}" presName="compNode" presStyleCnt="0"/>
      <dgm:spPr/>
    </dgm:pt>
    <dgm:pt modelId="{A318B02E-481E-4CD9-8C02-6515017E8B9D}" type="pres">
      <dgm:prSet presAssocID="{4A712B35-608C-4522-BBC4-41A5CB83096A}" presName="bgRect" presStyleLbl="bgShp" presStyleIdx="3" presStyleCnt="4"/>
      <dgm:spPr/>
    </dgm:pt>
    <dgm:pt modelId="{01D2CA96-69CE-40F5-B568-2A7176E6562B}" type="pres">
      <dgm:prSet presAssocID="{4A712B35-608C-4522-BBC4-41A5CB83096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667AE76-1D8B-4739-80D3-DF135AAEE291}" type="pres">
      <dgm:prSet presAssocID="{4A712B35-608C-4522-BBC4-41A5CB83096A}" presName="spaceRect" presStyleCnt="0"/>
      <dgm:spPr/>
    </dgm:pt>
    <dgm:pt modelId="{DC45B596-B929-4C1C-8105-8E4600AA4551}" type="pres">
      <dgm:prSet presAssocID="{4A712B35-608C-4522-BBC4-41A5CB83096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94865B-DCAE-47B5-8E54-7CC93551224F}" srcId="{668F3578-153A-4F1C-AD12-7985DFFB1667}" destId="{5044EB4C-C27C-41A7-87F7-A8592086BC16}" srcOrd="0" destOrd="0" parTransId="{E5EA1674-CC47-4DF4-878F-C0B01297226C}" sibTransId="{457DB3FC-E39E-4221-AAF8-9A56E38652B6}"/>
    <dgm:cxn modelId="{42145171-62EC-408D-8ECC-FF0F21DC4630}" type="presOf" srcId="{3140BA65-9847-4CC8-AB92-59E0352CF21E}" destId="{EC54CA2A-6419-4CC5-89EA-C3CF25F7A865}" srcOrd="0" destOrd="0" presId="urn:microsoft.com/office/officeart/2018/2/layout/IconVerticalSolidList"/>
    <dgm:cxn modelId="{64F98685-B51F-4898-B14D-D0205E83155C}" type="presOf" srcId="{4A712B35-608C-4522-BBC4-41A5CB83096A}" destId="{DC45B596-B929-4C1C-8105-8E4600AA4551}" srcOrd="0" destOrd="0" presId="urn:microsoft.com/office/officeart/2018/2/layout/IconVerticalSolidList"/>
    <dgm:cxn modelId="{76FB4987-87D4-4AAF-9910-032B2DFBC3BA}" type="presOf" srcId="{668F3578-153A-4F1C-AD12-7985DFFB1667}" destId="{A0E1EA51-80ED-45F4-9025-FFF198E34CEC}" srcOrd="0" destOrd="0" presId="urn:microsoft.com/office/officeart/2018/2/layout/IconVerticalSolidList"/>
    <dgm:cxn modelId="{9183368B-E6E5-4AD4-9554-3639917001D7}" srcId="{668F3578-153A-4F1C-AD12-7985DFFB1667}" destId="{3140BA65-9847-4CC8-AB92-59E0352CF21E}" srcOrd="2" destOrd="0" parTransId="{EA9045BD-50A4-47EA-89F7-C1FCF1F4689A}" sibTransId="{AF0A6D54-04AC-4727-BB6F-9B666EF3265C}"/>
    <dgm:cxn modelId="{299EC293-7673-432D-87CF-59B182650B6E}" srcId="{668F3578-153A-4F1C-AD12-7985DFFB1667}" destId="{09E1E3C4-EB2F-4092-BF2D-40C9C29F326F}" srcOrd="1" destOrd="0" parTransId="{4297F9E8-6634-4300-8962-80676EA81BBA}" sibTransId="{B990B965-0BEE-47BE-AB9C-F0D4C3D7599B}"/>
    <dgm:cxn modelId="{D2F5B097-09BD-4A6A-8505-486116A8B432}" srcId="{668F3578-153A-4F1C-AD12-7985DFFB1667}" destId="{4A712B35-608C-4522-BBC4-41A5CB83096A}" srcOrd="3" destOrd="0" parTransId="{847A9176-0305-44AA-BE51-DEE10E077B43}" sibTransId="{764BB89B-2434-43A0-9D8B-F4661F53EB2C}"/>
    <dgm:cxn modelId="{56E8D2C7-14FE-4221-BC39-3665E3533414}" type="presOf" srcId="{5044EB4C-C27C-41A7-87F7-A8592086BC16}" destId="{08910E5A-CEAB-487D-86CA-BFBD0B88BF7B}" srcOrd="0" destOrd="0" presId="urn:microsoft.com/office/officeart/2018/2/layout/IconVerticalSolidList"/>
    <dgm:cxn modelId="{E14BE9F5-BD79-41F4-8943-1CE675068CEC}" type="presOf" srcId="{09E1E3C4-EB2F-4092-BF2D-40C9C29F326F}" destId="{5C3325C7-C823-4BA7-8E5F-C45EA44948D2}" srcOrd="0" destOrd="0" presId="urn:microsoft.com/office/officeart/2018/2/layout/IconVerticalSolidList"/>
    <dgm:cxn modelId="{C6903884-1EFA-4C46-87D9-2FD8DC3AB7C2}" type="presParOf" srcId="{A0E1EA51-80ED-45F4-9025-FFF198E34CEC}" destId="{AAA3F906-BFD2-4AA2-B7EA-3DF13C280A67}" srcOrd="0" destOrd="0" presId="urn:microsoft.com/office/officeart/2018/2/layout/IconVerticalSolidList"/>
    <dgm:cxn modelId="{1AFBBA42-C272-465D-8813-07E0E72AA9B7}" type="presParOf" srcId="{AAA3F906-BFD2-4AA2-B7EA-3DF13C280A67}" destId="{72E0642F-85B1-4527-9F0B-87B1D3F481A8}" srcOrd="0" destOrd="0" presId="urn:microsoft.com/office/officeart/2018/2/layout/IconVerticalSolidList"/>
    <dgm:cxn modelId="{34BFCBFB-5786-493F-B361-143259C2029E}" type="presParOf" srcId="{AAA3F906-BFD2-4AA2-B7EA-3DF13C280A67}" destId="{712503A2-7ED4-4B82-8CF3-9A73480401F6}" srcOrd="1" destOrd="0" presId="urn:microsoft.com/office/officeart/2018/2/layout/IconVerticalSolidList"/>
    <dgm:cxn modelId="{8C86F321-725C-467B-989D-119BF9B7460C}" type="presParOf" srcId="{AAA3F906-BFD2-4AA2-B7EA-3DF13C280A67}" destId="{B65C04F5-572F-495F-A975-32B0D38C829D}" srcOrd="2" destOrd="0" presId="urn:microsoft.com/office/officeart/2018/2/layout/IconVerticalSolidList"/>
    <dgm:cxn modelId="{4BC4784C-C3FF-40E7-B35E-29C14FDBFB35}" type="presParOf" srcId="{AAA3F906-BFD2-4AA2-B7EA-3DF13C280A67}" destId="{08910E5A-CEAB-487D-86CA-BFBD0B88BF7B}" srcOrd="3" destOrd="0" presId="urn:microsoft.com/office/officeart/2018/2/layout/IconVerticalSolidList"/>
    <dgm:cxn modelId="{348C9CA6-BA2D-4CC8-A9A4-FE85C0FBC772}" type="presParOf" srcId="{A0E1EA51-80ED-45F4-9025-FFF198E34CEC}" destId="{C0FD3533-72E5-4FA0-AE66-617F60D81DA4}" srcOrd="1" destOrd="0" presId="urn:microsoft.com/office/officeart/2018/2/layout/IconVerticalSolidList"/>
    <dgm:cxn modelId="{9468769D-7D24-4377-8BE3-B30F393D92AD}" type="presParOf" srcId="{A0E1EA51-80ED-45F4-9025-FFF198E34CEC}" destId="{D7CE1232-828B-471F-97E4-9AA2A4B27D65}" srcOrd="2" destOrd="0" presId="urn:microsoft.com/office/officeart/2018/2/layout/IconVerticalSolidList"/>
    <dgm:cxn modelId="{DED7B484-9547-44C3-80C4-63C7F50CA32C}" type="presParOf" srcId="{D7CE1232-828B-471F-97E4-9AA2A4B27D65}" destId="{691B1609-4576-4C8F-AE7F-81AB965138CE}" srcOrd="0" destOrd="0" presId="urn:microsoft.com/office/officeart/2018/2/layout/IconVerticalSolidList"/>
    <dgm:cxn modelId="{DF3E9289-CE98-4B16-9107-EF2597783063}" type="presParOf" srcId="{D7CE1232-828B-471F-97E4-9AA2A4B27D65}" destId="{7A00B164-347F-4893-AA9B-CF61FC057A32}" srcOrd="1" destOrd="0" presId="urn:microsoft.com/office/officeart/2018/2/layout/IconVerticalSolidList"/>
    <dgm:cxn modelId="{6E9ED6AB-82D2-460D-B8A2-64874717069B}" type="presParOf" srcId="{D7CE1232-828B-471F-97E4-9AA2A4B27D65}" destId="{7FCE5AF5-4170-4C25-B34A-79E95A0F9510}" srcOrd="2" destOrd="0" presId="urn:microsoft.com/office/officeart/2018/2/layout/IconVerticalSolidList"/>
    <dgm:cxn modelId="{9F77B6A0-EAE0-41DC-B993-DFBD815D325B}" type="presParOf" srcId="{D7CE1232-828B-471F-97E4-9AA2A4B27D65}" destId="{5C3325C7-C823-4BA7-8E5F-C45EA44948D2}" srcOrd="3" destOrd="0" presId="urn:microsoft.com/office/officeart/2018/2/layout/IconVerticalSolidList"/>
    <dgm:cxn modelId="{28F530B2-5CC4-437D-AFAC-25D5D2D9FA22}" type="presParOf" srcId="{A0E1EA51-80ED-45F4-9025-FFF198E34CEC}" destId="{07DD6E71-9E78-45CD-9F6F-9ABEEC39A975}" srcOrd="3" destOrd="0" presId="urn:microsoft.com/office/officeart/2018/2/layout/IconVerticalSolidList"/>
    <dgm:cxn modelId="{7C25D59A-EF2E-4435-B30E-EDE276348359}" type="presParOf" srcId="{A0E1EA51-80ED-45F4-9025-FFF198E34CEC}" destId="{AE35919C-FBEC-481B-A680-52973C8BF900}" srcOrd="4" destOrd="0" presId="urn:microsoft.com/office/officeart/2018/2/layout/IconVerticalSolidList"/>
    <dgm:cxn modelId="{FCB57984-10E9-45F4-8438-87C5CDB51800}" type="presParOf" srcId="{AE35919C-FBEC-481B-A680-52973C8BF900}" destId="{31FDF807-583A-4B68-80AC-8E3DF1498F81}" srcOrd="0" destOrd="0" presId="urn:microsoft.com/office/officeart/2018/2/layout/IconVerticalSolidList"/>
    <dgm:cxn modelId="{9341D496-0B8B-41EE-90E5-301E101D900F}" type="presParOf" srcId="{AE35919C-FBEC-481B-A680-52973C8BF900}" destId="{17A32CEE-A9E1-4105-9FF3-4F9B2E9BBCA8}" srcOrd="1" destOrd="0" presId="urn:microsoft.com/office/officeart/2018/2/layout/IconVerticalSolidList"/>
    <dgm:cxn modelId="{9CEA344B-207F-4475-BA5A-6A6B77ADA2E3}" type="presParOf" srcId="{AE35919C-FBEC-481B-A680-52973C8BF900}" destId="{B233D014-1C6B-4DFE-A25B-D034490FF7DE}" srcOrd="2" destOrd="0" presId="urn:microsoft.com/office/officeart/2018/2/layout/IconVerticalSolidList"/>
    <dgm:cxn modelId="{276D3214-3EBE-418A-87E8-7EEFAA791A3C}" type="presParOf" srcId="{AE35919C-FBEC-481B-A680-52973C8BF900}" destId="{EC54CA2A-6419-4CC5-89EA-C3CF25F7A865}" srcOrd="3" destOrd="0" presId="urn:microsoft.com/office/officeart/2018/2/layout/IconVerticalSolidList"/>
    <dgm:cxn modelId="{DC80CE82-0573-4A5A-85D1-013F7AF62AD5}" type="presParOf" srcId="{A0E1EA51-80ED-45F4-9025-FFF198E34CEC}" destId="{730765D5-56B2-4222-B4C1-08614FFAAA96}" srcOrd="5" destOrd="0" presId="urn:microsoft.com/office/officeart/2018/2/layout/IconVerticalSolidList"/>
    <dgm:cxn modelId="{6A232DB3-84B4-4CB0-90F1-2200625D57FE}" type="presParOf" srcId="{A0E1EA51-80ED-45F4-9025-FFF198E34CEC}" destId="{43A2FEB1-3962-4BBE-BEBD-53F78DF10D9F}" srcOrd="6" destOrd="0" presId="urn:microsoft.com/office/officeart/2018/2/layout/IconVerticalSolidList"/>
    <dgm:cxn modelId="{5937891B-B7B5-4600-ADF4-FE01082465CE}" type="presParOf" srcId="{43A2FEB1-3962-4BBE-BEBD-53F78DF10D9F}" destId="{A318B02E-481E-4CD9-8C02-6515017E8B9D}" srcOrd="0" destOrd="0" presId="urn:microsoft.com/office/officeart/2018/2/layout/IconVerticalSolidList"/>
    <dgm:cxn modelId="{9C57698A-3BA2-428D-A106-3A7550A19478}" type="presParOf" srcId="{43A2FEB1-3962-4BBE-BEBD-53F78DF10D9F}" destId="{01D2CA96-69CE-40F5-B568-2A7176E6562B}" srcOrd="1" destOrd="0" presId="urn:microsoft.com/office/officeart/2018/2/layout/IconVerticalSolidList"/>
    <dgm:cxn modelId="{5B883CED-D9D4-4D68-AFD8-8A2B81E90978}" type="presParOf" srcId="{43A2FEB1-3962-4BBE-BEBD-53F78DF10D9F}" destId="{6667AE76-1D8B-4739-80D3-DF135AAEE291}" srcOrd="2" destOrd="0" presId="urn:microsoft.com/office/officeart/2018/2/layout/IconVerticalSolidList"/>
    <dgm:cxn modelId="{F7BA21E5-F207-423A-9160-795DF472CC01}" type="presParOf" srcId="{43A2FEB1-3962-4BBE-BEBD-53F78DF10D9F}" destId="{DC45B596-B929-4C1C-8105-8E4600AA45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8E37B-93BD-4F50-838B-70C2265832E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5_2" csCatId="accent5" phldr="1"/>
      <dgm:spPr/>
      <dgm:t>
        <a:bodyPr/>
        <a:lstStyle/>
        <a:p>
          <a:endParaRPr lang="en-US"/>
        </a:p>
      </dgm:t>
    </dgm:pt>
    <dgm:pt modelId="{04968BD4-5E43-4B32-BD5D-4D532F31E356}">
      <dgm:prSet custT="1"/>
      <dgm:spPr/>
      <dgm:t>
        <a:bodyPr/>
        <a:lstStyle/>
        <a:p>
          <a:r>
            <a:rPr lang="en-US" sz="2400"/>
            <a:t>Develop an option to categorize books.</a:t>
          </a:r>
        </a:p>
      </dgm:t>
    </dgm:pt>
    <dgm:pt modelId="{572C5B4B-851B-4029-B900-42AE455A1F97}" type="parTrans" cxnId="{96F0B665-113C-44E2-B738-2FD592D91F0C}">
      <dgm:prSet/>
      <dgm:spPr/>
      <dgm:t>
        <a:bodyPr/>
        <a:lstStyle/>
        <a:p>
          <a:endParaRPr lang="en-US" sz="2400"/>
        </a:p>
      </dgm:t>
    </dgm:pt>
    <dgm:pt modelId="{8D78E656-1E39-45AA-AE82-A40FDDE0C184}" type="sibTrans" cxnId="{96F0B665-113C-44E2-B738-2FD592D91F0C}">
      <dgm:prSet/>
      <dgm:spPr/>
      <dgm:t>
        <a:bodyPr/>
        <a:lstStyle/>
        <a:p>
          <a:endParaRPr lang="en-US" sz="2400"/>
        </a:p>
      </dgm:t>
    </dgm:pt>
    <dgm:pt modelId="{B88A3185-86EF-42D1-B88C-8DA0069879FC}">
      <dgm:prSet custT="1"/>
      <dgm:spPr/>
      <dgm:t>
        <a:bodyPr/>
        <a:lstStyle/>
        <a:p>
          <a:r>
            <a:rPr lang="en-US" sz="2400"/>
            <a:t>Make a mobile application to integrate with this system.</a:t>
          </a:r>
        </a:p>
      </dgm:t>
    </dgm:pt>
    <dgm:pt modelId="{A41E4C7B-D7A9-4E74-BE9D-ECF65D0EA792}" type="parTrans" cxnId="{4BBDE62A-D7AA-46D1-9221-288488D64930}">
      <dgm:prSet/>
      <dgm:spPr/>
      <dgm:t>
        <a:bodyPr/>
        <a:lstStyle/>
        <a:p>
          <a:endParaRPr lang="en-US" sz="2400"/>
        </a:p>
      </dgm:t>
    </dgm:pt>
    <dgm:pt modelId="{46C682C8-BFB1-481E-81B2-CAD353B13ED3}" type="sibTrans" cxnId="{4BBDE62A-D7AA-46D1-9221-288488D64930}">
      <dgm:prSet/>
      <dgm:spPr/>
      <dgm:t>
        <a:bodyPr/>
        <a:lstStyle/>
        <a:p>
          <a:endParaRPr lang="en-US" sz="2400"/>
        </a:p>
      </dgm:t>
    </dgm:pt>
    <dgm:pt modelId="{95DF542F-3AF8-435B-9B83-2447A10BC4FC}">
      <dgm:prSet custT="1"/>
      <dgm:spPr/>
      <dgm:t>
        <a:bodyPr/>
        <a:lstStyle/>
        <a:p>
          <a:r>
            <a:rPr lang="en-US" sz="2400"/>
            <a:t>Granting access to students as well.</a:t>
          </a:r>
        </a:p>
      </dgm:t>
    </dgm:pt>
    <dgm:pt modelId="{527566FD-5586-4D42-9511-CDE517B5813B}" type="parTrans" cxnId="{EA0920BE-2372-4C28-8290-458ACF5A00D2}">
      <dgm:prSet/>
      <dgm:spPr/>
      <dgm:t>
        <a:bodyPr/>
        <a:lstStyle/>
        <a:p>
          <a:endParaRPr lang="en-US" sz="2400"/>
        </a:p>
      </dgm:t>
    </dgm:pt>
    <dgm:pt modelId="{E0583A83-767C-47B2-9C69-3D80A174CC63}" type="sibTrans" cxnId="{EA0920BE-2372-4C28-8290-458ACF5A00D2}">
      <dgm:prSet/>
      <dgm:spPr/>
      <dgm:t>
        <a:bodyPr/>
        <a:lstStyle/>
        <a:p>
          <a:endParaRPr lang="en-US" sz="2400"/>
        </a:p>
      </dgm:t>
    </dgm:pt>
    <dgm:pt modelId="{A71B5538-367D-47D4-8FCD-4521B0330E78}">
      <dgm:prSet custT="1"/>
      <dgm:spPr/>
      <dgm:t>
        <a:bodyPr/>
        <a:lstStyle/>
        <a:p>
          <a:r>
            <a:rPr lang="en-US" sz="2400"/>
            <a:t>Display more statistics related to system in the dashboard. </a:t>
          </a:r>
        </a:p>
      </dgm:t>
    </dgm:pt>
    <dgm:pt modelId="{CC75EABE-CFF3-4416-93A1-7587851E9204}" type="parTrans" cxnId="{54999612-A70A-4091-B3CA-220824ED2E55}">
      <dgm:prSet/>
      <dgm:spPr/>
      <dgm:t>
        <a:bodyPr/>
        <a:lstStyle/>
        <a:p>
          <a:endParaRPr lang="en-US" sz="2400"/>
        </a:p>
      </dgm:t>
    </dgm:pt>
    <dgm:pt modelId="{6530E1B4-2407-405B-842C-1F2FEF1379BC}" type="sibTrans" cxnId="{54999612-A70A-4091-B3CA-220824ED2E55}">
      <dgm:prSet/>
      <dgm:spPr/>
      <dgm:t>
        <a:bodyPr/>
        <a:lstStyle/>
        <a:p>
          <a:endParaRPr lang="en-US" sz="2400"/>
        </a:p>
      </dgm:t>
    </dgm:pt>
    <dgm:pt modelId="{D0E93DAC-77E7-45CC-81A1-A5A513F58BCA}" type="pres">
      <dgm:prSet presAssocID="{0F68E37B-93BD-4F50-838B-70C2265832E9}" presName="root" presStyleCnt="0">
        <dgm:presLayoutVars>
          <dgm:dir/>
          <dgm:resizeHandles val="exact"/>
        </dgm:presLayoutVars>
      </dgm:prSet>
      <dgm:spPr/>
    </dgm:pt>
    <dgm:pt modelId="{F541C1D1-860F-4038-9112-CF04EEAE12CF}" type="pres">
      <dgm:prSet presAssocID="{0F68E37B-93BD-4F50-838B-70C2265832E9}" presName="container" presStyleCnt="0">
        <dgm:presLayoutVars>
          <dgm:dir/>
          <dgm:resizeHandles val="exact"/>
        </dgm:presLayoutVars>
      </dgm:prSet>
      <dgm:spPr/>
    </dgm:pt>
    <dgm:pt modelId="{631D9E01-384B-4382-9F5C-5480F08B7229}" type="pres">
      <dgm:prSet presAssocID="{04968BD4-5E43-4B32-BD5D-4D532F31E356}" presName="compNode" presStyleCnt="0"/>
      <dgm:spPr/>
    </dgm:pt>
    <dgm:pt modelId="{A500C628-EB05-40A7-909F-AC77D4733193}" type="pres">
      <dgm:prSet presAssocID="{04968BD4-5E43-4B32-BD5D-4D532F31E356}" presName="iconBgRect" presStyleLbl="bgShp" presStyleIdx="0" presStyleCnt="4"/>
      <dgm:spPr/>
    </dgm:pt>
    <dgm:pt modelId="{12ABFFE9-EDFE-49D4-9DD6-4F2766260B68}" type="pres">
      <dgm:prSet presAssocID="{04968BD4-5E43-4B32-BD5D-4D532F31E3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416CBB3-B99D-4BDE-8E0B-B6BDB37838E4}" type="pres">
      <dgm:prSet presAssocID="{04968BD4-5E43-4B32-BD5D-4D532F31E356}" presName="spaceRect" presStyleCnt="0"/>
      <dgm:spPr/>
    </dgm:pt>
    <dgm:pt modelId="{FED01073-DFA5-418E-8631-6D7201914AAB}" type="pres">
      <dgm:prSet presAssocID="{04968BD4-5E43-4B32-BD5D-4D532F31E356}" presName="textRect" presStyleLbl="revTx" presStyleIdx="0" presStyleCnt="4">
        <dgm:presLayoutVars>
          <dgm:chMax val="1"/>
          <dgm:chPref val="1"/>
        </dgm:presLayoutVars>
      </dgm:prSet>
      <dgm:spPr/>
    </dgm:pt>
    <dgm:pt modelId="{2CF32D43-355A-4966-BA8C-DF85960EED1C}" type="pres">
      <dgm:prSet presAssocID="{8D78E656-1E39-45AA-AE82-A40FDDE0C184}" presName="sibTrans" presStyleLbl="sibTrans2D1" presStyleIdx="0" presStyleCnt="0"/>
      <dgm:spPr/>
    </dgm:pt>
    <dgm:pt modelId="{EE23D934-EA81-4CA9-A85A-5937EFE6BD9A}" type="pres">
      <dgm:prSet presAssocID="{B88A3185-86EF-42D1-B88C-8DA0069879FC}" presName="compNode" presStyleCnt="0"/>
      <dgm:spPr/>
    </dgm:pt>
    <dgm:pt modelId="{6758C6B6-FBDB-42DF-952D-BF314BD20FAB}" type="pres">
      <dgm:prSet presAssocID="{B88A3185-86EF-42D1-B88C-8DA0069879FC}" presName="iconBgRect" presStyleLbl="bgShp" presStyleIdx="1" presStyleCnt="4"/>
      <dgm:spPr/>
    </dgm:pt>
    <dgm:pt modelId="{088EFA52-3C03-4D73-979C-A0A41395DF40}" type="pres">
      <dgm:prSet presAssocID="{B88A3185-86EF-42D1-B88C-8DA0069879F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6FFAF7F-BA2D-4888-9CF4-3E006C26F5EA}" type="pres">
      <dgm:prSet presAssocID="{B88A3185-86EF-42D1-B88C-8DA0069879FC}" presName="spaceRect" presStyleCnt="0"/>
      <dgm:spPr/>
    </dgm:pt>
    <dgm:pt modelId="{9C5068E6-1245-4DE1-AB47-6488B0590102}" type="pres">
      <dgm:prSet presAssocID="{B88A3185-86EF-42D1-B88C-8DA0069879FC}" presName="textRect" presStyleLbl="revTx" presStyleIdx="1" presStyleCnt="4">
        <dgm:presLayoutVars>
          <dgm:chMax val="1"/>
          <dgm:chPref val="1"/>
        </dgm:presLayoutVars>
      </dgm:prSet>
      <dgm:spPr/>
    </dgm:pt>
    <dgm:pt modelId="{4C442DC8-9C49-4737-B46D-A141897E9863}" type="pres">
      <dgm:prSet presAssocID="{46C682C8-BFB1-481E-81B2-CAD353B13ED3}" presName="sibTrans" presStyleLbl="sibTrans2D1" presStyleIdx="0" presStyleCnt="0"/>
      <dgm:spPr/>
    </dgm:pt>
    <dgm:pt modelId="{F48F0122-F824-4131-BD5D-B16B4770F144}" type="pres">
      <dgm:prSet presAssocID="{95DF542F-3AF8-435B-9B83-2447A10BC4FC}" presName="compNode" presStyleCnt="0"/>
      <dgm:spPr/>
    </dgm:pt>
    <dgm:pt modelId="{75527460-0F72-474C-B0FD-EA2FF545FED9}" type="pres">
      <dgm:prSet presAssocID="{95DF542F-3AF8-435B-9B83-2447A10BC4FC}" presName="iconBgRect" presStyleLbl="bgShp" presStyleIdx="2" presStyleCnt="4"/>
      <dgm:spPr/>
    </dgm:pt>
    <dgm:pt modelId="{5E8900FB-F70D-42F4-8782-5610FD910D3E}" type="pres">
      <dgm:prSet presAssocID="{95DF542F-3AF8-435B-9B83-2447A10BC4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FBC4EBB5-1AB8-4187-8623-316A3A971E49}" type="pres">
      <dgm:prSet presAssocID="{95DF542F-3AF8-435B-9B83-2447A10BC4FC}" presName="spaceRect" presStyleCnt="0"/>
      <dgm:spPr/>
    </dgm:pt>
    <dgm:pt modelId="{7872F575-2ADB-4B59-B280-7E0D017F3FA7}" type="pres">
      <dgm:prSet presAssocID="{95DF542F-3AF8-435B-9B83-2447A10BC4FC}" presName="textRect" presStyleLbl="revTx" presStyleIdx="2" presStyleCnt="4">
        <dgm:presLayoutVars>
          <dgm:chMax val="1"/>
          <dgm:chPref val="1"/>
        </dgm:presLayoutVars>
      </dgm:prSet>
      <dgm:spPr/>
    </dgm:pt>
    <dgm:pt modelId="{C8992E86-4284-49BC-9B3D-6901CCF48351}" type="pres">
      <dgm:prSet presAssocID="{E0583A83-767C-47B2-9C69-3D80A174CC63}" presName="sibTrans" presStyleLbl="sibTrans2D1" presStyleIdx="0" presStyleCnt="0"/>
      <dgm:spPr/>
    </dgm:pt>
    <dgm:pt modelId="{9C264E97-E5C0-4234-AC6D-FA58E5548DE3}" type="pres">
      <dgm:prSet presAssocID="{A71B5538-367D-47D4-8FCD-4521B0330E78}" presName="compNode" presStyleCnt="0"/>
      <dgm:spPr/>
    </dgm:pt>
    <dgm:pt modelId="{AE196F03-F6E4-4122-BAAD-2F53C255F749}" type="pres">
      <dgm:prSet presAssocID="{A71B5538-367D-47D4-8FCD-4521B0330E78}" presName="iconBgRect" presStyleLbl="bgShp" presStyleIdx="3" presStyleCnt="4"/>
      <dgm:spPr/>
    </dgm:pt>
    <dgm:pt modelId="{58B61B12-BD71-4361-9927-44D9509E304B}" type="pres">
      <dgm:prSet presAssocID="{A71B5538-367D-47D4-8FCD-4521B0330E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59B4A1E-ABAE-4266-83C7-C2C92BAF1476}" type="pres">
      <dgm:prSet presAssocID="{A71B5538-367D-47D4-8FCD-4521B0330E78}" presName="spaceRect" presStyleCnt="0"/>
      <dgm:spPr/>
    </dgm:pt>
    <dgm:pt modelId="{AE3A7C92-880A-4E92-9164-23E1353EFDA3}" type="pres">
      <dgm:prSet presAssocID="{A71B5538-367D-47D4-8FCD-4521B0330E7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4999612-A70A-4091-B3CA-220824ED2E55}" srcId="{0F68E37B-93BD-4F50-838B-70C2265832E9}" destId="{A71B5538-367D-47D4-8FCD-4521B0330E78}" srcOrd="3" destOrd="0" parTransId="{CC75EABE-CFF3-4416-93A1-7587851E9204}" sibTransId="{6530E1B4-2407-405B-842C-1F2FEF1379BC}"/>
    <dgm:cxn modelId="{8DEADA13-73B6-4275-A4CB-2706ECBEA9FC}" type="presOf" srcId="{B88A3185-86EF-42D1-B88C-8DA0069879FC}" destId="{9C5068E6-1245-4DE1-AB47-6488B0590102}" srcOrd="0" destOrd="0" presId="urn:microsoft.com/office/officeart/2018/2/layout/IconCircleList"/>
    <dgm:cxn modelId="{4BBDE62A-D7AA-46D1-9221-288488D64930}" srcId="{0F68E37B-93BD-4F50-838B-70C2265832E9}" destId="{B88A3185-86EF-42D1-B88C-8DA0069879FC}" srcOrd="1" destOrd="0" parTransId="{A41E4C7B-D7A9-4E74-BE9D-ECF65D0EA792}" sibTransId="{46C682C8-BFB1-481E-81B2-CAD353B13ED3}"/>
    <dgm:cxn modelId="{B38B0631-B48D-49B4-986A-C6999AA34702}" type="presOf" srcId="{E0583A83-767C-47B2-9C69-3D80A174CC63}" destId="{C8992E86-4284-49BC-9B3D-6901CCF48351}" srcOrd="0" destOrd="0" presId="urn:microsoft.com/office/officeart/2018/2/layout/IconCircleList"/>
    <dgm:cxn modelId="{6210D738-126C-4E4E-B253-F52CC9A66D1A}" type="presOf" srcId="{46C682C8-BFB1-481E-81B2-CAD353B13ED3}" destId="{4C442DC8-9C49-4737-B46D-A141897E9863}" srcOrd="0" destOrd="0" presId="urn:microsoft.com/office/officeart/2018/2/layout/IconCircleList"/>
    <dgm:cxn modelId="{7890213F-3A39-4408-944C-EF973509AE97}" type="presOf" srcId="{95DF542F-3AF8-435B-9B83-2447A10BC4FC}" destId="{7872F575-2ADB-4B59-B280-7E0D017F3FA7}" srcOrd="0" destOrd="0" presId="urn:microsoft.com/office/officeart/2018/2/layout/IconCircleList"/>
    <dgm:cxn modelId="{96F0B665-113C-44E2-B738-2FD592D91F0C}" srcId="{0F68E37B-93BD-4F50-838B-70C2265832E9}" destId="{04968BD4-5E43-4B32-BD5D-4D532F31E356}" srcOrd="0" destOrd="0" parTransId="{572C5B4B-851B-4029-B900-42AE455A1F97}" sibTransId="{8D78E656-1E39-45AA-AE82-A40FDDE0C184}"/>
    <dgm:cxn modelId="{714BBD54-9F05-4402-810B-D22AC572597E}" type="presOf" srcId="{A71B5538-367D-47D4-8FCD-4521B0330E78}" destId="{AE3A7C92-880A-4E92-9164-23E1353EFDA3}" srcOrd="0" destOrd="0" presId="urn:microsoft.com/office/officeart/2018/2/layout/IconCircleList"/>
    <dgm:cxn modelId="{AAB95876-675F-4A4B-A929-83B89327F6DF}" type="presOf" srcId="{0F68E37B-93BD-4F50-838B-70C2265832E9}" destId="{D0E93DAC-77E7-45CC-81A1-A5A513F58BCA}" srcOrd="0" destOrd="0" presId="urn:microsoft.com/office/officeart/2018/2/layout/IconCircleList"/>
    <dgm:cxn modelId="{EA0920BE-2372-4C28-8290-458ACF5A00D2}" srcId="{0F68E37B-93BD-4F50-838B-70C2265832E9}" destId="{95DF542F-3AF8-435B-9B83-2447A10BC4FC}" srcOrd="2" destOrd="0" parTransId="{527566FD-5586-4D42-9511-CDE517B5813B}" sibTransId="{E0583A83-767C-47B2-9C69-3D80A174CC63}"/>
    <dgm:cxn modelId="{4A75C3BE-666A-4C90-BC55-A04E5FD0379B}" type="presOf" srcId="{8D78E656-1E39-45AA-AE82-A40FDDE0C184}" destId="{2CF32D43-355A-4966-BA8C-DF85960EED1C}" srcOrd="0" destOrd="0" presId="urn:microsoft.com/office/officeart/2018/2/layout/IconCircleList"/>
    <dgm:cxn modelId="{1D4EF9D1-5EC6-4088-96A8-110E4B37C1EA}" type="presOf" srcId="{04968BD4-5E43-4B32-BD5D-4D532F31E356}" destId="{FED01073-DFA5-418E-8631-6D7201914AAB}" srcOrd="0" destOrd="0" presId="urn:microsoft.com/office/officeart/2018/2/layout/IconCircleList"/>
    <dgm:cxn modelId="{AFCD04AA-379C-496A-93B4-C942C4DB742D}" type="presParOf" srcId="{D0E93DAC-77E7-45CC-81A1-A5A513F58BCA}" destId="{F541C1D1-860F-4038-9112-CF04EEAE12CF}" srcOrd="0" destOrd="0" presId="urn:microsoft.com/office/officeart/2018/2/layout/IconCircleList"/>
    <dgm:cxn modelId="{9D854622-AFB3-4718-99F5-985446AE5D39}" type="presParOf" srcId="{F541C1D1-860F-4038-9112-CF04EEAE12CF}" destId="{631D9E01-384B-4382-9F5C-5480F08B7229}" srcOrd="0" destOrd="0" presId="urn:microsoft.com/office/officeart/2018/2/layout/IconCircleList"/>
    <dgm:cxn modelId="{5BD79F7E-ADA6-477B-AE40-9DBCF1C2E361}" type="presParOf" srcId="{631D9E01-384B-4382-9F5C-5480F08B7229}" destId="{A500C628-EB05-40A7-909F-AC77D4733193}" srcOrd="0" destOrd="0" presId="urn:microsoft.com/office/officeart/2018/2/layout/IconCircleList"/>
    <dgm:cxn modelId="{C5CE45E6-B32F-4028-AC5A-F460E4308AC9}" type="presParOf" srcId="{631D9E01-384B-4382-9F5C-5480F08B7229}" destId="{12ABFFE9-EDFE-49D4-9DD6-4F2766260B68}" srcOrd="1" destOrd="0" presId="urn:microsoft.com/office/officeart/2018/2/layout/IconCircleList"/>
    <dgm:cxn modelId="{F32267B2-8BA7-4A2F-8858-9CF03FC523F4}" type="presParOf" srcId="{631D9E01-384B-4382-9F5C-5480F08B7229}" destId="{B416CBB3-B99D-4BDE-8E0B-B6BDB37838E4}" srcOrd="2" destOrd="0" presId="urn:microsoft.com/office/officeart/2018/2/layout/IconCircleList"/>
    <dgm:cxn modelId="{832677EC-357D-4BE9-9E78-0917ACD449D2}" type="presParOf" srcId="{631D9E01-384B-4382-9F5C-5480F08B7229}" destId="{FED01073-DFA5-418E-8631-6D7201914AAB}" srcOrd="3" destOrd="0" presId="urn:microsoft.com/office/officeart/2018/2/layout/IconCircleList"/>
    <dgm:cxn modelId="{09D7151F-FBCA-4420-BD7D-9356496F3DE9}" type="presParOf" srcId="{F541C1D1-860F-4038-9112-CF04EEAE12CF}" destId="{2CF32D43-355A-4966-BA8C-DF85960EED1C}" srcOrd="1" destOrd="0" presId="urn:microsoft.com/office/officeart/2018/2/layout/IconCircleList"/>
    <dgm:cxn modelId="{D42BAD16-7178-4D06-9C30-B5756827E039}" type="presParOf" srcId="{F541C1D1-860F-4038-9112-CF04EEAE12CF}" destId="{EE23D934-EA81-4CA9-A85A-5937EFE6BD9A}" srcOrd="2" destOrd="0" presId="urn:microsoft.com/office/officeart/2018/2/layout/IconCircleList"/>
    <dgm:cxn modelId="{97422270-5676-4F84-86E4-B8E80AA2BA0A}" type="presParOf" srcId="{EE23D934-EA81-4CA9-A85A-5937EFE6BD9A}" destId="{6758C6B6-FBDB-42DF-952D-BF314BD20FAB}" srcOrd="0" destOrd="0" presId="urn:microsoft.com/office/officeart/2018/2/layout/IconCircleList"/>
    <dgm:cxn modelId="{4C9127D0-322C-4010-9F93-5C7324453E9D}" type="presParOf" srcId="{EE23D934-EA81-4CA9-A85A-5937EFE6BD9A}" destId="{088EFA52-3C03-4D73-979C-A0A41395DF40}" srcOrd="1" destOrd="0" presId="urn:microsoft.com/office/officeart/2018/2/layout/IconCircleList"/>
    <dgm:cxn modelId="{003C2E13-4BF2-4743-A515-BBA7DFC1401A}" type="presParOf" srcId="{EE23D934-EA81-4CA9-A85A-5937EFE6BD9A}" destId="{A6FFAF7F-BA2D-4888-9CF4-3E006C26F5EA}" srcOrd="2" destOrd="0" presId="urn:microsoft.com/office/officeart/2018/2/layout/IconCircleList"/>
    <dgm:cxn modelId="{4578C425-CBCA-4874-80E3-A876CA5D3824}" type="presParOf" srcId="{EE23D934-EA81-4CA9-A85A-5937EFE6BD9A}" destId="{9C5068E6-1245-4DE1-AB47-6488B0590102}" srcOrd="3" destOrd="0" presId="urn:microsoft.com/office/officeart/2018/2/layout/IconCircleList"/>
    <dgm:cxn modelId="{6A574D56-6ADD-4A43-91C0-69D9FC51743E}" type="presParOf" srcId="{F541C1D1-860F-4038-9112-CF04EEAE12CF}" destId="{4C442DC8-9C49-4737-B46D-A141897E9863}" srcOrd="3" destOrd="0" presId="urn:microsoft.com/office/officeart/2018/2/layout/IconCircleList"/>
    <dgm:cxn modelId="{51E2EA72-9A94-45ED-8093-176EB84FC1B8}" type="presParOf" srcId="{F541C1D1-860F-4038-9112-CF04EEAE12CF}" destId="{F48F0122-F824-4131-BD5D-B16B4770F144}" srcOrd="4" destOrd="0" presId="urn:microsoft.com/office/officeart/2018/2/layout/IconCircleList"/>
    <dgm:cxn modelId="{A3495A13-38A9-48E0-9C53-7C519A6A42F4}" type="presParOf" srcId="{F48F0122-F824-4131-BD5D-B16B4770F144}" destId="{75527460-0F72-474C-B0FD-EA2FF545FED9}" srcOrd="0" destOrd="0" presId="urn:microsoft.com/office/officeart/2018/2/layout/IconCircleList"/>
    <dgm:cxn modelId="{21A877DF-DE82-46BD-9CF3-5EFDC9C4451C}" type="presParOf" srcId="{F48F0122-F824-4131-BD5D-B16B4770F144}" destId="{5E8900FB-F70D-42F4-8782-5610FD910D3E}" srcOrd="1" destOrd="0" presId="urn:microsoft.com/office/officeart/2018/2/layout/IconCircleList"/>
    <dgm:cxn modelId="{D6E5A113-6307-4D08-A134-42787A35A091}" type="presParOf" srcId="{F48F0122-F824-4131-BD5D-B16B4770F144}" destId="{FBC4EBB5-1AB8-4187-8623-316A3A971E49}" srcOrd="2" destOrd="0" presId="urn:microsoft.com/office/officeart/2018/2/layout/IconCircleList"/>
    <dgm:cxn modelId="{1C635006-8CF9-4639-8265-B58008C8FB91}" type="presParOf" srcId="{F48F0122-F824-4131-BD5D-B16B4770F144}" destId="{7872F575-2ADB-4B59-B280-7E0D017F3FA7}" srcOrd="3" destOrd="0" presId="urn:microsoft.com/office/officeart/2018/2/layout/IconCircleList"/>
    <dgm:cxn modelId="{3730956C-E2AD-4913-A815-66353C934597}" type="presParOf" srcId="{F541C1D1-860F-4038-9112-CF04EEAE12CF}" destId="{C8992E86-4284-49BC-9B3D-6901CCF48351}" srcOrd="5" destOrd="0" presId="urn:microsoft.com/office/officeart/2018/2/layout/IconCircleList"/>
    <dgm:cxn modelId="{04C570EF-582F-4832-BAD3-1E39EA9BAA34}" type="presParOf" srcId="{F541C1D1-860F-4038-9112-CF04EEAE12CF}" destId="{9C264E97-E5C0-4234-AC6D-FA58E5548DE3}" srcOrd="6" destOrd="0" presId="urn:microsoft.com/office/officeart/2018/2/layout/IconCircleList"/>
    <dgm:cxn modelId="{8BEB3551-2838-4933-AC74-54DF332C3953}" type="presParOf" srcId="{9C264E97-E5C0-4234-AC6D-FA58E5548DE3}" destId="{AE196F03-F6E4-4122-BAAD-2F53C255F749}" srcOrd="0" destOrd="0" presId="urn:microsoft.com/office/officeart/2018/2/layout/IconCircleList"/>
    <dgm:cxn modelId="{F1E81843-B16C-4669-8FA0-2C0ED42D7F36}" type="presParOf" srcId="{9C264E97-E5C0-4234-AC6D-FA58E5548DE3}" destId="{58B61B12-BD71-4361-9927-44D9509E304B}" srcOrd="1" destOrd="0" presId="urn:microsoft.com/office/officeart/2018/2/layout/IconCircleList"/>
    <dgm:cxn modelId="{0F13DBCD-BD23-4E9D-8A92-A26D24068484}" type="presParOf" srcId="{9C264E97-E5C0-4234-AC6D-FA58E5548DE3}" destId="{259B4A1E-ABAE-4266-83C7-C2C92BAF1476}" srcOrd="2" destOrd="0" presId="urn:microsoft.com/office/officeart/2018/2/layout/IconCircleList"/>
    <dgm:cxn modelId="{DE0D7099-44B5-4A29-A618-1D94FA7F5624}" type="presParOf" srcId="{9C264E97-E5C0-4234-AC6D-FA58E5548DE3}" destId="{AE3A7C92-880A-4E92-9164-23E1353EFDA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53733-004A-45A6-9D12-025DBD351390}">
      <dsp:nvSpPr>
        <dsp:cNvPr id="0" name=""/>
        <dsp:cNvSpPr/>
      </dsp:nvSpPr>
      <dsp:spPr>
        <a:xfrm>
          <a:off x="1109" y="2678"/>
          <a:ext cx="5872775" cy="17680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Access control</a:t>
          </a:r>
        </a:p>
      </dsp:txBody>
      <dsp:txXfrm>
        <a:off x="87419" y="88988"/>
        <a:ext cx="5700155" cy="1595458"/>
      </dsp:txXfrm>
    </dsp:sp>
    <dsp:sp modelId="{B72A0D2D-023D-4197-AD5D-CFFE0C095202}">
      <dsp:nvSpPr>
        <dsp:cNvPr id="0" name=""/>
        <dsp:cNvSpPr/>
      </dsp:nvSpPr>
      <dsp:spPr>
        <a:xfrm>
          <a:off x="1109" y="1859160"/>
          <a:ext cx="5876293" cy="17680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Doing CRUD operations related to books</a:t>
          </a:r>
        </a:p>
      </dsp:txBody>
      <dsp:txXfrm>
        <a:off x="87419" y="1945470"/>
        <a:ext cx="5703673" cy="1595458"/>
      </dsp:txXfrm>
    </dsp:sp>
    <dsp:sp modelId="{121E9EE7-EFAE-42AE-9212-26EAC447230F}">
      <dsp:nvSpPr>
        <dsp:cNvPr id="0" name=""/>
        <dsp:cNvSpPr/>
      </dsp:nvSpPr>
      <dsp:spPr>
        <a:xfrm>
          <a:off x="1109" y="3715642"/>
          <a:ext cx="5872775" cy="17680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Check the book counts</a:t>
          </a:r>
        </a:p>
      </dsp:txBody>
      <dsp:txXfrm>
        <a:off x="87419" y="3801952"/>
        <a:ext cx="5700155" cy="15954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0642F-85B1-4527-9F0B-87B1D3F481A8}">
      <dsp:nvSpPr>
        <dsp:cNvPr id="0" name=""/>
        <dsp:cNvSpPr/>
      </dsp:nvSpPr>
      <dsp:spPr>
        <a:xfrm>
          <a:off x="0" y="3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503A2-7ED4-4B82-8CF3-9A73480401F6}">
      <dsp:nvSpPr>
        <dsp:cNvPr id="0" name=""/>
        <dsp:cNvSpPr/>
      </dsp:nvSpPr>
      <dsp:spPr>
        <a:xfrm>
          <a:off x="300739" y="225651"/>
          <a:ext cx="546798" cy="54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10E5A-CEAB-487D-86CA-BFBD0B88BF7B}">
      <dsp:nvSpPr>
        <dsp:cNvPr id="0" name=""/>
        <dsp:cNvSpPr/>
      </dsp:nvSpPr>
      <dsp:spPr>
        <a:xfrm>
          <a:off x="1148277" y="1961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Improve efficiency.</a:t>
          </a:r>
        </a:p>
      </dsp:txBody>
      <dsp:txXfrm>
        <a:off x="1148277" y="1961"/>
        <a:ext cx="4596407" cy="994179"/>
      </dsp:txXfrm>
    </dsp:sp>
    <dsp:sp modelId="{691B1609-4576-4C8F-AE7F-81AB965138CE}">
      <dsp:nvSpPr>
        <dsp:cNvPr id="0" name=""/>
        <dsp:cNvSpPr/>
      </dsp:nvSpPr>
      <dsp:spPr>
        <a:xfrm>
          <a:off x="0" y="1244686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0B164-347F-4893-AA9B-CF61FC057A32}">
      <dsp:nvSpPr>
        <dsp:cNvPr id="0" name=""/>
        <dsp:cNvSpPr/>
      </dsp:nvSpPr>
      <dsp:spPr>
        <a:xfrm>
          <a:off x="300739" y="1468376"/>
          <a:ext cx="546798" cy="54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325C7-C823-4BA7-8E5F-C45EA44948D2}">
      <dsp:nvSpPr>
        <dsp:cNvPr id="0" name=""/>
        <dsp:cNvSpPr/>
      </dsp:nvSpPr>
      <dsp:spPr>
        <a:xfrm>
          <a:off x="1148277" y="1244686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Better organization.</a:t>
          </a:r>
        </a:p>
      </dsp:txBody>
      <dsp:txXfrm>
        <a:off x="1148277" y="1244686"/>
        <a:ext cx="4596407" cy="994179"/>
      </dsp:txXfrm>
    </dsp:sp>
    <dsp:sp modelId="{31FDF807-583A-4B68-80AC-8E3DF1498F81}">
      <dsp:nvSpPr>
        <dsp:cNvPr id="0" name=""/>
        <dsp:cNvSpPr/>
      </dsp:nvSpPr>
      <dsp:spPr>
        <a:xfrm>
          <a:off x="0" y="2487410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32CEE-A9E1-4105-9FF3-4F9B2E9BBCA8}">
      <dsp:nvSpPr>
        <dsp:cNvPr id="0" name=""/>
        <dsp:cNvSpPr/>
      </dsp:nvSpPr>
      <dsp:spPr>
        <a:xfrm>
          <a:off x="300739" y="2711100"/>
          <a:ext cx="546798" cy="54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4CA2A-6419-4CC5-89EA-C3CF25F7A865}">
      <dsp:nvSpPr>
        <dsp:cNvPr id="0" name=""/>
        <dsp:cNvSpPr/>
      </dsp:nvSpPr>
      <dsp:spPr>
        <a:xfrm>
          <a:off x="1148277" y="2487410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Increase security.</a:t>
          </a:r>
        </a:p>
      </dsp:txBody>
      <dsp:txXfrm>
        <a:off x="1148277" y="2487410"/>
        <a:ext cx="4596407" cy="994179"/>
      </dsp:txXfrm>
    </dsp:sp>
    <dsp:sp modelId="{A318B02E-481E-4CD9-8C02-6515017E8B9D}">
      <dsp:nvSpPr>
        <dsp:cNvPr id="0" name=""/>
        <dsp:cNvSpPr/>
      </dsp:nvSpPr>
      <dsp:spPr>
        <a:xfrm>
          <a:off x="0" y="3730134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2CA96-69CE-40F5-B568-2A7176E6562B}">
      <dsp:nvSpPr>
        <dsp:cNvPr id="0" name=""/>
        <dsp:cNvSpPr/>
      </dsp:nvSpPr>
      <dsp:spPr>
        <a:xfrm>
          <a:off x="300739" y="3953825"/>
          <a:ext cx="546798" cy="54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5B596-B929-4C1C-8105-8E4600AA4551}">
      <dsp:nvSpPr>
        <dsp:cNvPr id="0" name=""/>
        <dsp:cNvSpPr/>
      </dsp:nvSpPr>
      <dsp:spPr>
        <a:xfrm>
          <a:off x="1148277" y="3730134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Cost effective.</a:t>
          </a:r>
        </a:p>
      </dsp:txBody>
      <dsp:txXfrm>
        <a:off x="1148277" y="3730134"/>
        <a:ext cx="4596407" cy="9941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0C628-EB05-40A7-909F-AC77D4733193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BFFE9-EDFE-49D4-9DD6-4F2766260B68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01073-DFA5-418E-8631-6D7201914AAB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Develop an option to categorize books.</a:t>
          </a:r>
        </a:p>
      </dsp:txBody>
      <dsp:txXfrm>
        <a:off x="1834517" y="469890"/>
        <a:ext cx="3148942" cy="1335915"/>
      </dsp:txXfrm>
    </dsp:sp>
    <dsp:sp modelId="{6758C6B6-FBDB-42DF-952D-BF314BD20FAB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EFA52-3C03-4D73-979C-A0A41395DF40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068E6-1245-4DE1-AB47-6488B0590102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Make a mobile application to integrate with this system.</a:t>
          </a:r>
        </a:p>
      </dsp:txBody>
      <dsp:txXfrm>
        <a:off x="7154322" y="469890"/>
        <a:ext cx="3148942" cy="1335915"/>
      </dsp:txXfrm>
    </dsp:sp>
    <dsp:sp modelId="{75527460-0F72-474C-B0FD-EA2FF545FED9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900FB-F70D-42F4-8782-5610FD910D3E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2F575-2ADB-4B59-B280-7E0D017F3FA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Granting access to students as well.</a:t>
          </a:r>
        </a:p>
      </dsp:txBody>
      <dsp:txXfrm>
        <a:off x="1834517" y="2545532"/>
        <a:ext cx="3148942" cy="1335915"/>
      </dsp:txXfrm>
    </dsp:sp>
    <dsp:sp modelId="{AE196F03-F6E4-4122-BAAD-2F53C255F749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61B12-BD71-4361-9927-44D9509E304B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A7C92-880A-4E92-9164-23E1353EFDA3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Display more statistics related to system in the dashboard. 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2CBA8-7726-4770-91C7-33866D33A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8AFF-BF86-4083-9812-47F619E4E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81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control means that this system can only be used by the librarian only. Security must be a important thing for this kind of system and therefore access control is in this library management system. </a:t>
            </a:r>
          </a:p>
          <a:p>
            <a:r>
              <a:rPr lang="en-US" dirty="0"/>
              <a:t>CRUD stands for Create, Read, Update and Delete. In a library management system it is essential to create a new book, Display books in the system, Update the details entered related to a book, and also there must be a option to delete a book which is already stolen or in poor condition due to usage. </a:t>
            </a:r>
          </a:p>
          <a:p>
            <a:r>
              <a:rPr lang="en-US" dirty="0"/>
              <a:t>We must have a option in a library management system to check the count of the books in a library. That part also has implemented in this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C8AFF-BF86-4083-9812-47F619E4E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0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Improved efficiency: A library management system automates many tasks, such as cataloging, circulation, and user management, which can save time and reduce errors.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Better organization: A library management system allows for the cataloging and organization of books, journals, and other materials in the library's collection, making it easier for patrons to find and access resources.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Increased security: A library management system can include security features such as access control and barcode or RFID tracking, which can help prevent theft and loss of materials.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Cost-effective: A library management system can save money by automating time-consuming tasks and reducing the need for manual labor.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C8AFF-BF86-4083-9812-47F619E4E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15E8-935A-2356-59F7-9461588FC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C02CC-3E83-CF02-07D7-0DF2CB6B6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034E2-A14C-D334-7E10-A3CE8A71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BCFE-AE3A-0292-42DF-1E034BD7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A8E64-E70D-BF48-BEC6-9FCA8949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1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30A-9F70-1C76-796F-E3B3DA34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46F0-1B70-F73E-49D6-384569F07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A992-7209-5CC7-01AD-81530EA1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6B832-FED1-C14A-1F15-F9373314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3CB34-948E-7CD9-C046-A3ACC7A0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0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A2E9A0-B5DE-694A-3693-BB0245E11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9D99C-01F0-9DA1-D594-9D7AD41E4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DE33C-6CE5-6B90-E8CD-926495CE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500F3-DDDF-8DEE-AD0D-01997FC2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20F1-CA74-3299-24D5-030BA511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9C55-6D33-959E-0302-03FD4C9E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43EF0-5388-28ED-5F89-1C19D17BD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91F41-ED04-7982-9204-C3056BFC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4A6AA-3159-D08E-26A2-733D5E6D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276C6-B4F3-10B7-973A-9FEB5E4F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2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0012-54BB-9E0B-8A03-A105737B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0E23A-ABF6-F4D7-EB0C-940E7CF35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0DED2-C6E3-867A-2585-0636C938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03D90-DC15-8758-3EF4-B2154516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104B9-59BE-CD62-7D68-52B2BFC7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6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C88F-4B32-701D-9A0A-E6716CE9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1531-69EE-471B-2B15-EE1B2DD6D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15FCF-B193-6D60-3DC6-6138C680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6259-A557-7EE2-F58B-8531A1FF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BB3F7-E288-A5B4-C4B5-0FAF5C61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64D63-E7CE-8A42-0D17-B8CFDDA9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8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2311-5BCC-AE0E-A524-EFFC14CA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1513C-E75C-13E1-FDCD-4C0F712C0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31AE3-B1B1-6797-B7D4-88A731A4D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671C4-7EBF-4F52-2CE8-95E60145C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A284C-045E-FDFB-472A-63AC31E82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ACE87-3C7F-FB67-642D-B133B9E1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72D2B-D026-25D0-A680-9A632EF2D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35C7D-18C2-514C-8937-06EE6D35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5660-41AC-AA73-3712-16D4EF4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1FA87C-983C-AB42-F994-01875CDC0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6F67C-0D9F-2045-D038-6585DDA6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5F91F-6491-748C-729A-04FC93B0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3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24830-EF54-E65D-323F-01670BE9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F0848-398D-2E9A-590A-4871D9A8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E4898-7E12-62F4-5658-12E21F4C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77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7304-BD02-FECF-DFE1-0751F5A8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DD9F-9A4B-8528-F5C6-B0D59196B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CFFB6-B4EB-D913-8306-64FD58321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F489A-D6AA-D462-DA79-F62F15F6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B7D5A-1612-1742-2C04-CC5E79E2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90DA4-2049-8CE3-E570-32FB9208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DD41-5CE9-194D-3248-4E3CB6C1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40B31E-49CD-A393-9F4D-700236802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D2485-26BD-0C73-E412-077CF7010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8F70B-DC6D-91DC-794E-2DEE626E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13076-AB54-6920-7604-4AC23754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B2891-7344-2862-8687-DEB66D76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6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AE046-327E-27A5-5913-42D2D335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2F804-CBE4-58A6-8AE7-269982A00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3A1EE-9001-AB85-2C89-23C2CC9BB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9D10-803E-43DD-BBC1-1BB81242E93E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492E4-73EC-3186-2097-906B21939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E155-4A14-1479-371A-5A55152F6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63C65-2E20-46D3-AAB2-ECCD2774D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D3227-6CEF-6046-B3B7-E03D8552D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087" y="765193"/>
            <a:ext cx="5148843" cy="3671412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Library Management System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C533053-A298-BB16-DB2E-02C255138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700022" y="2179549"/>
            <a:ext cx="4172845" cy="2340559"/>
          </a:xfrm>
          <a:prstGeom prst="rect">
            <a:avLst/>
          </a:prstGeom>
          <a:ln w="28575">
            <a:noFill/>
          </a:ln>
        </p:spPr>
      </p:pic>
      <p:sp>
        <p:nvSpPr>
          <p:cNvPr id="64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8E5E0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6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8E5E0F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8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154554-FC71-3A8B-7D8A-828FD151B42C}"/>
              </a:ext>
            </a:extLst>
          </p:cNvPr>
          <p:cNvSpPr txBox="1"/>
          <p:nvPr/>
        </p:nvSpPr>
        <p:spPr>
          <a:xfrm>
            <a:off x="446817" y="6117988"/>
            <a:ext cx="3508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Name 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Niluka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Hemamali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172F3-71A7-C7DD-DF6A-05E13C820485}"/>
              </a:ext>
            </a:extLst>
          </p:cNvPr>
          <p:cNvSpPr txBox="1"/>
          <p:nvPr/>
        </p:nvSpPr>
        <p:spPr>
          <a:xfrm>
            <a:off x="7362429" y="4713173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(specially designed for school libraries)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A8AB6-5A4A-704B-4347-F2C286A5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F596-BCD5-9862-BC5F-A03894C33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</a:rPr>
              <a:t>Most of the schools in Sri Lanka has it’s own libraries.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</a:rPr>
              <a:t>Out of those libraries when taking some schools they have small libraries and even though they are small maintenance of books is hard.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</a:rPr>
              <a:t>As a solution for that I came up with a software solution, which is a simple library management system which is specially designed for small school libraries. </a:t>
            </a:r>
          </a:p>
        </p:txBody>
      </p:sp>
    </p:spTree>
    <p:extLst>
      <p:ext uri="{BB962C8B-B14F-4D97-AF65-F5344CB8AC3E}">
        <p14:creationId xmlns:p14="http://schemas.microsoft.com/office/powerpoint/2010/main" val="384760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7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27C19-C4DD-9EE8-3D74-5AFE2ED3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06" y="1433850"/>
            <a:ext cx="4695206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800" dirty="0">
                <a:solidFill>
                  <a:schemeClr val="bg1"/>
                </a:solidFill>
              </a:rPr>
              <a:t>S</a:t>
            </a: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ystem is capable of ? </a:t>
            </a:r>
          </a:p>
        </p:txBody>
      </p:sp>
      <p:cxnSp>
        <p:nvCxnSpPr>
          <p:cNvPr id="107" name="Straight Connector 7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75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F9B6B3-5929-5D19-FBE7-BBC31019F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214513"/>
              </p:ext>
            </p:extLst>
          </p:nvPr>
        </p:nvGraphicFramePr>
        <p:xfrm>
          <a:off x="5728502" y="685800"/>
          <a:ext cx="587851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38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72463-5391-28A0-D756-361EA0D7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80" y="1065862"/>
            <a:ext cx="3975650" cy="472627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Advantages of the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01B56F-5088-E81D-77B6-F892266673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836877"/>
              </p:ext>
            </p:extLst>
          </p:nvPr>
        </p:nvGraphicFramePr>
        <p:xfrm>
          <a:off x="5550344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7675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65A0A-D916-5F65-D9E5-7A2ACC0D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Future Developments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4B2D7E-EDE7-B7CF-3C46-50374090AD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767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3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F2E84-3D37-BB01-8533-1A7A6FE7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215" y="1000513"/>
            <a:ext cx="6129744" cy="2427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!!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2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688DC-5105-AEF1-8F1D-468ACD80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55916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Q &amp; A</a:t>
            </a:r>
          </a:p>
        </p:txBody>
      </p:sp>
      <p:pic>
        <p:nvPicPr>
          <p:cNvPr id="4" name="Picture 3" descr="Question mark against red wall">
            <a:extLst>
              <a:ext uri="{FF2B5EF4-FFF2-40B4-BE49-F238E27FC236}">
                <a16:creationId xmlns:a16="http://schemas.microsoft.com/office/drawing/2014/main" id="{AB218EA3-4D47-9043-C59E-5F54E78CD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99" r="2" b="2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062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405</Words>
  <Application>Microsoft Office PowerPoint</Application>
  <PresentationFormat>Widescreen</PresentationFormat>
  <Paragraphs>34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Office Theme</vt:lpstr>
      <vt:lpstr>Library Management System </vt:lpstr>
      <vt:lpstr>Introduction</vt:lpstr>
      <vt:lpstr>System is capable of ? </vt:lpstr>
      <vt:lpstr>Advantages of the System</vt:lpstr>
      <vt:lpstr>Future Developments </vt:lpstr>
      <vt:lpstr>Thank you !!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Upeksha Herath</dc:creator>
  <cp:lastModifiedBy>Upeksha Herath</cp:lastModifiedBy>
  <cp:revision>2</cp:revision>
  <dcterms:created xsi:type="dcterms:W3CDTF">2023-01-29T07:21:30Z</dcterms:created>
  <dcterms:modified xsi:type="dcterms:W3CDTF">2023-01-29T08:49:58Z</dcterms:modified>
</cp:coreProperties>
</file>